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BFCD2D-C318-4CFB-A721-17012D2E71F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752595-9820-4316-924C-F8ACC12BBE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telemedicine program design canvas.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2022. Published by Oxford University Press.This is an Open Access article distributed under the terms of the Creative Commons Attribution License (https://creativecommons.org/licenses/by/4.0/),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F6C018-2F69-4527-8A4C-EB4DD43756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oodh/oqac00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Oxf Open Digit Health</a:t>
            </a:r>
            <a:r>
              <a:rPr lang="en-US" altLang="en-US" sz="1000">
                <a:solidFill>
                  <a:srgbClr val="333333"/>
                </a:solidFill>
              </a:rPr>
              <a:t>, Volume 1, , 2023, oqac002,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https://doi.org/10.1093/oodh/oqac002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 telemedicine program design canvas.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2120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The telemedicine program design canvas.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2023-09-01T16:26:48Z</dcterms:modified>
</cp:coreProperties>
</file>